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5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5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14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7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4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1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2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3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1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8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31F12-FCD2-48AF-AEF3-C17C6AB61D2D}" type="datetimeFigureOut">
              <a:rPr lang="en-IN" smtClean="0"/>
              <a:t>25-12-2022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53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techdem.centerkey.com/2009/06/java-snippets.html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s://pixabay.com/pt/logotipo-html-html5-%C3%ADcone-2582748/" TargetMode="External"/><Relationship Id="rId7" Type="http://schemas.openxmlformats.org/officeDocument/2006/relationships/hyperlink" Target="https://www.flickr.com/photos/appleboy/19224697601" TargetMode="External"/><Relationship Id="rId12" Type="http://schemas.openxmlformats.org/officeDocument/2006/relationships/image" Target="../media/image10.png"/><Relationship Id="rId17" Type="http://schemas.openxmlformats.org/officeDocument/2006/relationships/hyperlink" Target="https://markus-gattol.name/ws/mongodb.html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hyperlink" Target="https://ru.bmstu.wiki/Bootstrap_(front-end_framework)" TargetMode="External"/><Relationship Id="rId5" Type="http://schemas.openxmlformats.org/officeDocument/2006/relationships/hyperlink" Target="https://www.footmark.info/web-design/css/html-applied-css/" TargetMode="External"/><Relationship Id="rId15" Type="http://schemas.openxmlformats.org/officeDocument/2006/relationships/hyperlink" Target="https://www.asanzdiego.com/2019/07/recursos-de-mi-curso-de-java8-spring-boot-typescript-y-angular-2019.html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damiandeluca.com.ar/angular-5-caracteristicas-principales" TargetMode="Externa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7F4-7A81-9DFA-1E57-2A37594C8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Muzix</a:t>
            </a:r>
            <a:r>
              <a:rPr lang="en-IN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45142-F23E-485A-EAE1-0B2A4084E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Movie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1670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6F49-2499-CD4D-086A-E1CE5D61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F858-80A9-3ADA-54F4-A82BD5E5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Multiple-Screen streaming in single account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Webseries</a:t>
            </a:r>
            <a:r>
              <a:rPr lang="en-IN" dirty="0"/>
              <a:t> &amp; Tv-shows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Download option for Offline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Notification service on streaming new movies for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415560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5FA7-9102-81C2-4F79-79899CD4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19" y="109410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0028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2272-08AC-7731-6219-6CD0A2E4C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22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8378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011F-CC0C-5772-0A57-AE917CE6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Team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4185-9ABC-FC7E-D91A-9A3FB934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982" r="4944" b="1613"/>
          <a:stretch/>
        </p:blipFill>
        <p:spPr>
          <a:xfrm>
            <a:off x="6744103" y="4813362"/>
            <a:ext cx="1620957" cy="1926273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9E96F-C0A3-A037-D7D2-59CBC12A9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" t="1434" r="5810"/>
          <a:stretch/>
        </p:blipFill>
        <p:spPr>
          <a:xfrm>
            <a:off x="3998523" y="3201437"/>
            <a:ext cx="1691713" cy="1921172"/>
          </a:xfrm>
          <a:prstGeom prst="flowChartConnector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34071-A95F-D910-0FAF-92BE2693CDDE}"/>
              </a:ext>
            </a:extLst>
          </p:cNvPr>
          <p:cNvSpPr txBox="1"/>
          <p:nvPr/>
        </p:nvSpPr>
        <p:spPr>
          <a:xfrm>
            <a:off x="2930267" y="2506661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Vipul Navale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E09FC-88B8-7C1F-A0BD-D8267D5D3DDE}"/>
              </a:ext>
            </a:extLst>
          </p:cNvPr>
          <p:cNvSpPr txBox="1"/>
          <p:nvPr/>
        </p:nvSpPr>
        <p:spPr>
          <a:xfrm>
            <a:off x="5854830" y="391010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Monali</a:t>
            </a:r>
            <a:r>
              <a:rPr lang="en-IN" dirty="0"/>
              <a:t> Sharma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C2D03-9F29-97E1-9C8D-69001910B04E}"/>
              </a:ext>
            </a:extLst>
          </p:cNvPr>
          <p:cNvSpPr txBox="1"/>
          <p:nvPr/>
        </p:nvSpPr>
        <p:spPr>
          <a:xfrm>
            <a:off x="8547234" y="5556839"/>
            <a:ext cx="135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Arjun Reddy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F251-9077-226E-BD53-E34977EB11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" b="10737"/>
          <a:stretch/>
        </p:blipFill>
        <p:spPr>
          <a:xfrm>
            <a:off x="1079819" y="1894709"/>
            <a:ext cx="1691713" cy="201539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2045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8A3D-856A-F3CA-F76B-B56D502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0439-6806-19CD-0623-CA24A0F32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/>
              <a:t>	</a:t>
            </a:r>
            <a:r>
              <a:rPr lang="en-IN" sz="2600" dirty="0"/>
              <a:t> </a:t>
            </a:r>
            <a:r>
              <a:rPr lang="en-IN" sz="2600" dirty="0" err="1"/>
              <a:t>Muzix</a:t>
            </a:r>
            <a:r>
              <a:rPr lang="en-IN" sz="2600" dirty="0"/>
              <a:t> App is a movie streaming application where subscribed user will be able to watch vast collection of movies. It has features mentioned below : </a:t>
            </a:r>
          </a:p>
          <a:p>
            <a:pPr marL="0" indent="0">
              <a:buNone/>
            </a:pPr>
            <a:endParaRPr lang="en-IN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F229-9513-84E8-90FF-3E986284706F}"/>
              </a:ext>
            </a:extLst>
          </p:cNvPr>
          <p:cNvSpPr txBox="1"/>
          <p:nvPr/>
        </p:nvSpPr>
        <p:spPr>
          <a:xfrm>
            <a:off x="1520791" y="342900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 Play Movies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601A5-66FE-0546-FB75-BC1F443E65AD}"/>
              </a:ext>
            </a:extLst>
          </p:cNvPr>
          <p:cNvSpPr txBox="1"/>
          <p:nvPr/>
        </p:nvSpPr>
        <p:spPr>
          <a:xfrm>
            <a:off x="1520791" y="4001294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 Favourite 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94864-6E38-C46D-9A82-BBC6BBC900EB}"/>
              </a:ext>
            </a:extLst>
          </p:cNvPr>
          <p:cNvSpPr txBox="1"/>
          <p:nvPr/>
        </p:nvSpPr>
        <p:spPr>
          <a:xfrm>
            <a:off x="2252701" y="4370626"/>
            <a:ext cx="26845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create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delete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add movie to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delete movie to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D867-6CB9-96FB-2EFC-193D1213F47C}"/>
              </a:ext>
            </a:extLst>
          </p:cNvPr>
          <p:cNvSpPr txBox="1"/>
          <p:nvPr/>
        </p:nvSpPr>
        <p:spPr>
          <a:xfrm>
            <a:off x="1520791" y="572444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3.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9071C-915F-7DEA-6E96-F5A712D912C0}"/>
              </a:ext>
            </a:extLst>
          </p:cNvPr>
          <p:cNvSpPr txBox="1"/>
          <p:nvPr/>
        </p:nvSpPr>
        <p:spPr>
          <a:xfrm>
            <a:off x="6307130" y="3429000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4.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005A9-965C-B5FA-636D-F387B47EECBA}"/>
              </a:ext>
            </a:extLst>
          </p:cNvPr>
          <p:cNvSpPr txBox="1"/>
          <p:nvPr/>
        </p:nvSpPr>
        <p:spPr>
          <a:xfrm>
            <a:off x="6754079" y="3817306"/>
            <a:ext cx="173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filter by Genre</a:t>
            </a:r>
          </a:p>
          <a:p>
            <a:r>
              <a:rPr lang="en-US" sz="1600" dirty="0"/>
              <a:t>- filter by language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AF995-5F5A-5998-0AF2-C2FCB0C9B729}"/>
              </a:ext>
            </a:extLst>
          </p:cNvPr>
          <p:cNvSpPr txBox="1"/>
          <p:nvPr/>
        </p:nvSpPr>
        <p:spPr>
          <a:xfrm>
            <a:off x="6307130" y="4474763"/>
            <a:ext cx="15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 Subscription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79DAB-6585-33A3-B493-45A6079D13CE}"/>
              </a:ext>
            </a:extLst>
          </p:cNvPr>
          <p:cNvSpPr txBox="1"/>
          <p:nvPr/>
        </p:nvSpPr>
        <p:spPr>
          <a:xfrm>
            <a:off x="6307130" y="5078512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6. Notification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AEDF1-D585-03DF-AB46-9FB1E41C6F02}"/>
              </a:ext>
            </a:extLst>
          </p:cNvPr>
          <p:cNvSpPr txBox="1"/>
          <p:nvPr/>
        </p:nvSpPr>
        <p:spPr>
          <a:xfrm>
            <a:off x="6307130" y="5724446"/>
            <a:ext cx="102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7. Profile</a:t>
            </a:r>
          </a:p>
        </p:txBody>
      </p:sp>
    </p:spTree>
    <p:extLst>
      <p:ext uri="{BB962C8B-B14F-4D97-AF65-F5344CB8AC3E}">
        <p14:creationId xmlns:p14="http://schemas.microsoft.com/office/powerpoint/2010/main" val="256658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8E40-A7FE-C32C-E9E5-386730B0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65" y="331642"/>
            <a:ext cx="9603275" cy="1049235"/>
          </a:xfrm>
        </p:spPr>
        <p:txBody>
          <a:bodyPr/>
          <a:lstStyle/>
          <a:p>
            <a:pPr algn="ctr"/>
            <a:r>
              <a:rPr lang="en-IN" dirty="0"/>
              <a:t>Technologies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668AE-4C97-1A37-5D08-2BC5BA78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71113" y="2286087"/>
            <a:ext cx="943243" cy="943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35DD95-5B36-F6EE-BA06-3B23CA24F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027" t="-2517" r="28804" b="2517"/>
          <a:stretch/>
        </p:blipFill>
        <p:spPr>
          <a:xfrm>
            <a:off x="5091764" y="2228086"/>
            <a:ext cx="943243" cy="9694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5E4A64-207A-2455-331F-2C96A4AD8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26204" y="2228086"/>
            <a:ext cx="1078832" cy="9694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C3F032-9B2C-DAED-E5E2-496E4132E0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696233" y="2202547"/>
            <a:ext cx="1158390" cy="1158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905511-F7BD-075F-533B-9B9F15C264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23717" y="2228086"/>
            <a:ext cx="1292192" cy="12921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FA2103-ED1D-F2B4-F792-C8075958C890}"/>
              </a:ext>
            </a:extLst>
          </p:cNvPr>
          <p:cNvSpPr txBox="1"/>
          <p:nvPr/>
        </p:nvSpPr>
        <p:spPr>
          <a:xfrm>
            <a:off x="1276060" y="3983368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2. Back-End 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599EABD-54CE-80FB-B0A3-3120A60C0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05387" y="3784192"/>
            <a:ext cx="1507505" cy="9432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046DE1-1360-FEE6-94C1-735628C6E4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7305" b="53366"/>
          <a:stretch/>
        </p:blipFill>
        <p:spPr>
          <a:xfrm>
            <a:off x="5799190" y="3744425"/>
            <a:ext cx="1932272" cy="115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0887F49-2458-9BAF-5B8A-3C8657CEF62D}"/>
              </a:ext>
            </a:extLst>
          </p:cNvPr>
          <p:cNvSpPr txBox="1"/>
          <p:nvPr/>
        </p:nvSpPr>
        <p:spPr>
          <a:xfrm>
            <a:off x="1230210" y="5190274"/>
            <a:ext cx="208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3. </a:t>
            </a:r>
            <a:r>
              <a:rPr lang="en-IN" sz="2800" dirty="0" err="1"/>
              <a:t>DataBase</a:t>
            </a:r>
            <a:r>
              <a:rPr lang="en-IN" sz="2800" dirty="0"/>
              <a:t> :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4C218C-ACF2-AC9E-208F-282718C62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88927" y="5190274"/>
            <a:ext cx="1911967" cy="63732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37202A-3264-B79D-4079-F3065DA38A9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8539" b="13172"/>
          <a:stretch/>
        </p:blipFill>
        <p:spPr>
          <a:xfrm>
            <a:off x="5840042" y="4930841"/>
            <a:ext cx="2051155" cy="11583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9DC8385-451F-5986-8E79-7C2DC9339C12}"/>
              </a:ext>
            </a:extLst>
          </p:cNvPr>
          <p:cNvSpPr txBox="1"/>
          <p:nvPr/>
        </p:nvSpPr>
        <p:spPr>
          <a:xfrm>
            <a:off x="1169616" y="2442358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1. Front-End :</a:t>
            </a:r>
          </a:p>
        </p:txBody>
      </p:sp>
    </p:spTree>
    <p:extLst>
      <p:ext uri="{BB962C8B-B14F-4D97-AF65-F5344CB8AC3E}">
        <p14:creationId xmlns:p14="http://schemas.microsoft.com/office/powerpoint/2010/main" val="328205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3835-89F0-1B56-1356-CFF99DBA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92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A7257-0168-3F73-0C9F-C85EF7BA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2" y="801693"/>
            <a:ext cx="10636495" cy="60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957963-A506-E408-8F12-236583D2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90"/>
            <a:ext cx="12192000" cy="6911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19CC2A-C529-1FE4-AC83-9EB1BAD9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747" y="502586"/>
            <a:ext cx="2960572" cy="75832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Flow Diagram</a:t>
            </a:r>
          </a:p>
        </p:txBody>
      </p:sp>
    </p:spTree>
    <p:extLst>
      <p:ext uri="{BB962C8B-B14F-4D97-AF65-F5344CB8AC3E}">
        <p14:creationId xmlns:p14="http://schemas.microsoft.com/office/powerpoint/2010/main" val="31353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DACC0-F0E8-7377-2464-9AC49AEC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35900"/>
            <a:ext cx="5858177" cy="2730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687C9-2C5E-9D8B-ADB9-72A430EB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87" y="3429000"/>
            <a:ext cx="2961373" cy="2840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FAC69-CC65-D4BD-66B4-81E82D17A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088" y="3559323"/>
            <a:ext cx="3001140" cy="258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4831C-2C88-68B0-1901-118204D5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" y="504148"/>
            <a:ext cx="5781540" cy="2654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648C57-12DE-42B5-1585-6BAAA15DFBDC}"/>
              </a:ext>
            </a:extLst>
          </p:cNvPr>
          <p:cNvSpPr txBox="1"/>
          <p:nvPr/>
        </p:nvSpPr>
        <p:spPr>
          <a:xfrm>
            <a:off x="2175310" y="318999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2A02-719F-7AA4-EDC2-CDE3BFD366D1}"/>
              </a:ext>
            </a:extLst>
          </p:cNvPr>
          <p:cNvSpPr txBox="1"/>
          <p:nvPr/>
        </p:nvSpPr>
        <p:spPr>
          <a:xfrm>
            <a:off x="8120384" y="3114011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Registration 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3390F-FF18-39B0-D37B-59D480E9F287}"/>
              </a:ext>
            </a:extLst>
          </p:cNvPr>
          <p:cNvSpPr txBox="1"/>
          <p:nvPr/>
        </p:nvSpPr>
        <p:spPr>
          <a:xfrm>
            <a:off x="2114367" y="6250020"/>
            <a:ext cx="12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Dashboard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7575E-DCC2-CE1C-51DD-DB2B130B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6" y="3539351"/>
            <a:ext cx="5803813" cy="27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9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A0255-65D1-53BF-8E1F-B32B574F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4" y="274448"/>
            <a:ext cx="5953926" cy="2786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87FB3-D786-AD62-13E1-E6174AD5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23" y="274448"/>
            <a:ext cx="5801303" cy="2786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F519C-955E-5F33-A9E1-953C4FE2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4" y="3797168"/>
            <a:ext cx="5902323" cy="2717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A346C-D012-49CF-97C6-0ACCC1406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33" r="5658" b="8362"/>
          <a:stretch/>
        </p:blipFill>
        <p:spPr>
          <a:xfrm>
            <a:off x="6198113" y="3758957"/>
            <a:ext cx="5902322" cy="27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B3B-AACF-E0B5-2603-10D537F7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8549E5-1545-506C-47B3-D556DCAEB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94" r="4999" b="7244"/>
          <a:stretch/>
        </p:blipFill>
        <p:spPr>
          <a:xfrm>
            <a:off x="6096000" y="358774"/>
            <a:ext cx="5778016" cy="266382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E6CF7-51A0-748A-6D98-C2DBB7EE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5" y="365125"/>
            <a:ext cx="5708944" cy="2632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9D7B7-FE9B-35E1-15DA-79A91F917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75" r="5421" b="6948"/>
          <a:stretch/>
        </p:blipFill>
        <p:spPr>
          <a:xfrm>
            <a:off x="2399899" y="3225336"/>
            <a:ext cx="7392202" cy="34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6936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100</TotalTime>
  <Words>146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Cascadia Mono SemiBold</vt:lpstr>
      <vt:lpstr>Gill Sans MT</vt:lpstr>
      <vt:lpstr>Gallery</vt:lpstr>
      <vt:lpstr>Muzix App</vt:lpstr>
      <vt:lpstr>Team Members</vt:lpstr>
      <vt:lpstr>Introduction &amp; Features</vt:lpstr>
      <vt:lpstr>Technologies Used</vt:lpstr>
      <vt:lpstr>Architecture Diagram</vt:lpstr>
      <vt:lpstr>Flow Diagram</vt:lpstr>
      <vt:lpstr>PowerPoint Presentation</vt:lpstr>
      <vt:lpstr>PowerPoint Presentation</vt:lpstr>
      <vt:lpstr>PowerPoint Presentation</vt:lpstr>
      <vt:lpstr>Future Enhancement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Muzix App</dc:title>
  <dc:creator>Vipul Navale</dc:creator>
  <cp:lastModifiedBy>Vipul Navale</cp:lastModifiedBy>
  <cp:revision>3</cp:revision>
  <dcterms:created xsi:type="dcterms:W3CDTF">2022-12-23T09:15:20Z</dcterms:created>
  <dcterms:modified xsi:type="dcterms:W3CDTF">2022-12-25T14:04:25Z</dcterms:modified>
</cp:coreProperties>
</file>